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67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1" autoAdjust="0"/>
    <p:restoredTop sz="94660"/>
  </p:normalViewPr>
  <p:slideViewPr>
    <p:cSldViewPr>
      <p:cViewPr varScale="1">
        <p:scale>
          <a:sx n="105" d="100"/>
          <a:sy n="105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3CB66-D2E1-4EFE-9F88-65598CB95A42}" type="datetimeFigureOut">
              <a:rPr lang="sk-SK" smtClean="0"/>
              <a:pPr/>
              <a:t>14.4.2020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A1020-744A-4BA3-9512-D016CA461E0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3769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3760B-C415-4909-A0F3-FFC117C6CE2C}" type="datetimeFigureOut">
              <a:rPr lang="sk-SK" smtClean="0"/>
              <a:pPr/>
              <a:t>14.4.2020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705EE-7B40-452A-86B0-13DCF6DBFA9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0506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039095"/>
            <a:ext cx="7772400" cy="1758057"/>
          </a:xfrm>
        </p:spPr>
        <p:txBody>
          <a:bodyPr/>
          <a:lstStyle/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dirty="0" smtClean="0"/>
              <a:t>Upravte štýl predlohy podnadpisov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96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9232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349079"/>
          </a:xfrm>
        </p:spPr>
        <p:txBody>
          <a:bodyPr vert="eaVert"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448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74641"/>
          </a:xfrm>
        </p:spPr>
        <p:txBody>
          <a:bodyPr vert="eaVert"/>
          <a:lstStyle/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74641"/>
          </a:xfrm>
        </p:spPr>
        <p:txBody>
          <a:bodyPr vert="eaVert"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15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á snímk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 userDrawn="1">
            <p:ph type="ctrTitle"/>
          </p:nvPr>
        </p:nvSpPr>
        <p:spPr>
          <a:xfrm>
            <a:off x="3206080" y="980728"/>
            <a:ext cx="5542384" cy="1778731"/>
          </a:xfrm>
        </p:spPr>
        <p:txBody>
          <a:bodyPr anchor="t">
            <a:normAutofit/>
          </a:bodyPr>
          <a:lstStyle/>
          <a:p>
            <a:pPr algn="l"/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odnadpis 2"/>
          <p:cNvSpPr>
            <a:spLocks noGrp="1"/>
          </p:cNvSpPr>
          <p:nvPr userDrawn="1">
            <p:ph type="subTitle" idx="1"/>
          </p:nvPr>
        </p:nvSpPr>
        <p:spPr>
          <a:xfrm>
            <a:off x="3203848" y="3092455"/>
            <a:ext cx="5616624" cy="1416665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6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79"/>
          </a:xfr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0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vereč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76906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9080"/>
          </a:xfrm>
        </p:spPr>
        <p:txBody>
          <a:bodyPr/>
          <a:lstStyle>
            <a:lvl1pPr>
              <a:buFont typeface="Wingdings" pitchFamily="2" charset="2"/>
              <a:buChar char="§"/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buFont typeface="Wingdings" pitchFamily="2" charset="2"/>
              <a:buChar char="§"/>
              <a:defRPr sz="2000"/>
            </a:lvl3pPr>
            <a:lvl4pPr>
              <a:buFont typeface="Wingdings" pitchFamily="2" charset="2"/>
              <a:buChar char="§"/>
              <a:defRPr sz="1800"/>
            </a:lvl4pPr>
            <a:lvl5pPr>
              <a:buFont typeface="Wingdings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9080"/>
          </a:xfrm>
        </p:spPr>
        <p:txBody>
          <a:bodyPr/>
          <a:lstStyle>
            <a:lvl1pPr>
              <a:buFont typeface="Wingdings" pitchFamily="2" charset="2"/>
              <a:buChar char="§"/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buFont typeface="Wingdings" pitchFamily="2" charset="2"/>
              <a:buChar char="§"/>
              <a:defRPr sz="2000"/>
            </a:lvl3pPr>
            <a:lvl4pPr>
              <a:buFont typeface="Wingdings" pitchFamily="2" charset="2"/>
              <a:buChar char="§"/>
              <a:defRPr sz="1800"/>
            </a:lvl4pPr>
            <a:lvl5pPr>
              <a:buFont typeface="Wingdings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5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74405"/>
          </a:xfrm>
        </p:spPr>
        <p:txBody>
          <a:bodyPr/>
          <a:lstStyle>
            <a:lvl1pPr>
              <a:buFont typeface="Wingdings" pitchFamily="2" charset="2"/>
              <a:buChar char="§"/>
              <a:defRPr sz="240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Wingdings" pitchFamily="2" charset="2"/>
              <a:buChar char="§"/>
              <a:defRPr sz="1800"/>
            </a:lvl3pPr>
            <a:lvl4pPr>
              <a:buFont typeface="Wingdings" pitchFamily="2" charset="2"/>
              <a:buChar char="§"/>
              <a:defRPr sz="1600"/>
            </a:lvl4pPr>
            <a:lvl5pPr>
              <a:buFont typeface="Wingdings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74405"/>
          </a:xfrm>
        </p:spPr>
        <p:txBody>
          <a:bodyPr/>
          <a:lstStyle>
            <a:lvl1pPr>
              <a:buFont typeface="Wingdings" pitchFamily="2" charset="2"/>
              <a:buChar char="§"/>
              <a:defRPr sz="240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Wingdings" pitchFamily="2" charset="2"/>
              <a:buChar char="§"/>
              <a:defRPr sz="1800"/>
            </a:lvl3pPr>
            <a:lvl4pPr>
              <a:buFont typeface="Wingdings" pitchFamily="2" charset="2"/>
              <a:buChar char="§"/>
              <a:defRPr sz="1600"/>
            </a:lvl4pPr>
            <a:lvl5pPr>
              <a:buFont typeface="Wingdings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66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96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728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76230"/>
          </a:xfrm>
        </p:spPr>
        <p:txBody>
          <a:bodyPr/>
          <a:lstStyle>
            <a:lvl1pPr>
              <a:buFont typeface="Wingdings" pitchFamily="2" charset="2"/>
              <a:buChar char="§"/>
              <a:defRPr sz="3200"/>
            </a:lvl1pPr>
            <a:lvl2pPr>
              <a:buFont typeface="Wingdings" pitchFamily="2" charset="2"/>
              <a:buChar char="§"/>
              <a:defRPr sz="2800"/>
            </a:lvl2pPr>
            <a:lvl3pPr>
              <a:buFont typeface="Wingdings" pitchFamily="2" charset="2"/>
              <a:buChar char="§"/>
              <a:defRPr sz="2400"/>
            </a:lvl3pPr>
            <a:lvl4pPr>
              <a:buFont typeface="Wingdings" pitchFamily="2" charset="2"/>
              <a:buChar char="§"/>
              <a:defRPr sz="2000"/>
            </a:lvl4pPr>
            <a:lvl5pPr>
              <a:buFont typeface="Wingdings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14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74509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7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smtClean="0"/>
              <a:t>Bakalárska práca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10" name="Zástupný symbol textu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obsah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obsahu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Zástupný symbol textu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obrázka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Zástupný symbol textu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á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</Words>
  <Application>Microsoft Office PowerPoint</Application>
  <PresentationFormat>Prezentácia na obrazovke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Eva Štípalová</dc:creator>
  <cp:lastModifiedBy>Mária</cp:lastModifiedBy>
  <cp:revision>23</cp:revision>
  <dcterms:created xsi:type="dcterms:W3CDTF">2014-11-14T12:13:46Z</dcterms:created>
  <dcterms:modified xsi:type="dcterms:W3CDTF">2020-04-14T10:16:12Z</dcterms:modified>
</cp:coreProperties>
</file>