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4" r:id="rId4"/>
  </p:sldIdLst>
  <p:sldSz cx="9144000" cy="6858000" type="screen4x3"/>
  <p:notesSz cx="6662738" cy="98329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EBD"/>
    <a:srgbClr val="2D5179"/>
    <a:srgbClr val="CCFFCC"/>
    <a:srgbClr val="1F2B57"/>
    <a:srgbClr val="EE2E2D"/>
    <a:srgbClr val="576756"/>
    <a:srgbClr val="EAEAEA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7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518" y="78"/>
      </p:cViewPr>
      <p:guideLst>
        <p:guide orient="horz" pos="390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40" y="-114"/>
      </p:cViewPr>
      <p:guideLst>
        <p:guide orient="horz" pos="309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13111FE7-F363-435E-879A-BC3FEC2AC0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 sz="1200" b="1" i="1">
                <a:solidFill>
                  <a:srgbClr val="FF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A5D9276F-59A7-422A-BC65-F3BA0DBF56E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 sz="1200" b="1" i="1">
                <a:solidFill>
                  <a:srgbClr val="FF0000"/>
                </a:solidFill>
                <a:latin typeface="Arial" charset="0"/>
              </a:defRPr>
            </a:lvl1pPr>
          </a:lstStyle>
          <a:p>
            <a:pPr>
              <a:defRPr/>
            </a:pPr>
            <a:fld id="{3504A4BC-2493-4988-A14D-FA8E693CDC6C}" type="datetime1">
              <a:rPr lang="hr-HR"/>
              <a:pPr>
                <a:defRPr/>
              </a:pPr>
              <a:t>1.6.2022.</a:t>
            </a:fld>
            <a:endParaRPr lang="hr-HR"/>
          </a:p>
        </p:txBody>
      </p:sp>
      <p:sp>
        <p:nvSpPr>
          <p:cNvPr id="228356" name="Rectangle 4">
            <a:extLst>
              <a:ext uri="{FF2B5EF4-FFF2-40B4-BE49-F238E27FC236}">
                <a16:creationId xmlns:a16="http://schemas.microsoft.com/office/drawing/2014/main" id="{AFFD83E7-9AB1-434C-A0F5-98C31C24D7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 sz="1200" b="1" i="1">
                <a:solidFill>
                  <a:srgbClr val="FF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8357" name="Rectangle 5">
            <a:extLst>
              <a:ext uri="{FF2B5EF4-FFF2-40B4-BE49-F238E27FC236}">
                <a16:creationId xmlns:a16="http://schemas.microsoft.com/office/drawing/2014/main" id="{5C4BDFB1-86F0-4CF2-B2EB-28767499F65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  <a:defRPr sz="1200" i="1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3EB100-70E8-4241-8ED0-A1715047568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997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6461C3E4-E366-4E73-9E0F-911B442789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t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72547A3A-2A5A-45DD-8197-E5A6CE8E657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C3C15D0D-53B0-4B13-B265-F8FEA5C1F769}" type="datetime1">
              <a:rPr lang="hr-HR"/>
              <a:pPr>
                <a:defRPr/>
              </a:pPr>
              <a:t>1.6.2022.</a:t>
            </a:fld>
            <a:endParaRPr lang="hr-H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1538" y="736600"/>
            <a:ext cx="49196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9" name="Rectangle 5">
            <a:extLst>
              <a:ext uri="{FF2B5EF4-FFF2-40B4-BE49-F238E27FC236}">
                <a16:creationId xmlns:a16="http://schemas.microsoft.com/office/drawing/2014/main" id="{3E20EACD-DA3D-4E46-A0A6-16CC3D25E78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AD520927-198C-4995-9C11-B9E1BEAA05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b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9271" name="Rectangle 7">
            <a:extLst>
              <a:ext uri="{FF2B5EF4-FFF2-40B4-BE49-F238E27FC236}">
                <a16:creationId xmlns:a16="http://schemas.microsoft.com/office/drawing/2014/main" id="{560252F5-A769-4656-81A5-003A051F27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0609228-89EA-41A1-94AC-ECD1CBC351D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4459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85775"/>
            <a:ext cx="7772400" cy="13716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42175482-C078-4A62-AC42-177BFC0685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E151DA32-27DE-4A5F-BFDD-C3D34C5B1E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598F0C5F-3247-4D72-B53F-7575F2C23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35760-BA21-4545-BB4C-ED7DF0CAB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2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4613BE-4DF0-4D5D-9419-B9F5967B0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5A79041-B37C-4FC2-8B5F-04B5889FB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81A8AE6-BC7F-44C3-9768-FA10D1B32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8ADCC-464D-48A4-965F-CA780A774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9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543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543550"/>
          </a:xfrm>
        </p:spPr>
        <p:txBody>
          <a:bodyPr vert="eaVert"/>
          <a:lstStyle>
            <a:lvl1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4613BE-4DF0-4D5D-9419-B9F5967B0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5A79041-B37C-4FC2-8B5F-04B5889FB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81A8AE6-BC7F-44C3-9768-FA10D1B32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238D-30FC-4690-B377-FA8264DB3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7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buClr>
                <a:srgbClr val="0070C0"/>
              </a:buCl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4613BE-4DF0-4D5D-9419-B9F5967B0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5A79041-B37C-4FC2-8B5F-04B5889FB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81A8AE6-BC7F-44C3-9768-FA10D1B32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9C8F7-E15F-4ECC-8562-5FF4B1B76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4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4613BE-4DF0-4D5D-9419-B9F5967B0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5A79041-B37C-4FC2-8B5F-04B5889FB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81A8AE6-BC7F-44C3-9768-FA10D1B32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087E0-7ECC-4B80-8234-DEA3E9E04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1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276350"/>
            <a:ext cx="4119563" cy="4267200"/>
          </a:xfrm>
        </p:spPr>
        <p:txBody>
          <a:bodyPr/>
          <a:lstStyle>
            <a:lvl1pPr>
              <a:buClr>
                <a:srgbClr val="0070C0"/>
              </a:buClr>
              <a:defRPr sz="2800"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buClr>
                <a:srgbClr val="0070C0"/>
              </a:buClr>
              <a:defRPr sz="2400"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buClr>
                <a:srgbClr val="0070C0"/>
              </a:buClr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buClr>
                <a:srgbClr val="0070C0"/>
              </a:buClr>
              <a:defRPr sz="1800"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buClr>
                <a:srgbClr val="0070C0"/>
              </a:buClr>
              <a:defRPr sz="1800">
                <a:latin typeface="Cambria" panose="02040503050406030204" pitchFamily="18" charset="0"/>
                <a:ea typeface="Cambria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276350"/>
            <a:ext cx="4119562" cy="4267200"/>
          </a:xfrm>
        </p:spPr>
        <p:txBody>
          <a:bodyPr/>
          <a:lstStyle>
            <a:lvl1pPr>
              <a:buClr>
                <a:srgbClr val="0070C0"/>
              </a:buClr>
              <a:defRPr sz="2800"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buClr>
                <a:srgbClr val="0070C0"/>
              </a:buClr>
              <a:defRPr sz="2400"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buClr>
                <a:srgbClr val="0070C0"/>
              </a:buClr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buClr>
                <a:srgbClr val="0070C0"/>
              </a:buClr>
              <a:defRPr sz="1800"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buClr>
                <a:srgbClr val="0070C0"/>
              </a:buClr>
              <a:defRPr sz="1800">
                <a:latin typeface="Cambria" panose="02040503050406030204" pitchFamily="18" charset="0"/>
                <a:ea typeface="Cambria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4613BE-4DF0-4D5D-9419-B9F5967B0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5A79041-B37C-4FC2-8B5F-04B5889FB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81A8AE6-BC7F-44C3-9768-FA10D1B32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5FD0-7E14-40EC-81CB-6BC1889AE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0070C0"/>
              </a:buClr>
              <a:defRPr sz="2400"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buClr>
                <a:srgbClr val="0070C0"/>
              </a:buClr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buClr>
                <a:srgbClr val="0070C0"/>
              </a:buClr>
              <a:defRPr sz="1800"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buClr>
                <a:srgbClr val="0070C0"/>
              </a:buClr>
              <a:defRPr sz="1600"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buClr>
                <a:srgbClr val="0070C0"/>
              </a:buClr>
              <a:defRPr sz="1600">
                <a:latin typeface="Cambria" panose="02040503050406030204" pitchFamily="18" charset="0"/>
                <a:ea typeface="Cambria" panose="020405030504060302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0070C0"/>
              </a:buClr>
              <a:defRPr sz="2400"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buClr>
                <a:srgbClr val="0070C0"/>
              </a:buClr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buClr>
                <a:srgbClr val="0070C0"/>
              </a:buClr>
              <a:defRPr sz="1800"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buClr>
                <a:srgbClr val="0070C0"/>
              </a:buClr>
              <a:defRPr sz="1600"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buClr>
                <a:srgbClr val="0070C0"/>
              </a:buClr>
              <a:defRPr sz="1600">
                <a:latin typeface="Cambria" panose="02040503050406030204" pitchFamily="18" charset="0"/>
                <a:ea typeface="Cambria" panose="020405030504060302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4613BE-4DF0-4D5D-9419-B9F5967B0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A79041-B37C-4FC2-8B5F-04B5889FB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1A8AE6-BC7F-44C3-9768-FA10D1B32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8BC55-F56F-400A-ADDC-EA774A44F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1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E4613BE-4DF0-4D5D-9419-B9F5967B0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5A79041-B37C-4FC2-8B5F-04B5889FB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81A8AE6-BC7F-44C3-9768-FA10D1B32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B5A4B-3D23-40C1-88F9-0C74C4314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3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E4613BE-4DF0-4D5D-9419-B9F5967B0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5A79041-B37C-4FC2-8B5F-04B5889FB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81A8AE6-BC7F-44C3-9768-FA10D1B32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D2DCD-7B20-448A-A6E5-DD089B860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7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0070C0"/>
              </a:buClr>
              <a:defRPr sz="3200"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buClr>
                <a:srgbClr val="0070C0"/>
              </a:buClr>
              <a:defRPr sz="2800"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buClr>
                <a:srgbClr val="0070C0"/>
              </a:buClr>
              <a:defRPr sz="2400"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buClr>
                <a:srgbClr val="0070C0"/>
              </a:buClr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buClr>
                <a:srgbClr val="0070C0"/>
              </a:buClr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4613BE-4DF0-4D5D-9419-B9F5967B0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5A79041-B37C-4FC2-8B5F-04B5889FB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81A8AE6-BC7F-44C3-9768-FA10D1B32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596C9-9360-4CC6-849B-598CCA124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4613BE-4DF0-4D5D-9419-B9F5967B0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5A79041-B37C-4FC2-8B5F-04B5889FB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81A8AE6-BC7F-44C3-9768-FA10D1B32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25228-064D-41F3-BC34-7AFC107E2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8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71575"/>
            <a:ext cx="86963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dirty="0"/>
              <a:t>Click to edit Master text styles</a:t>
            </a:r>
          </a:p>
          <a:p>
            <a:pPr lvl="1"/>
            <a:r>
              <a:rPr lang="en-US" altLang="sr-Latn-RS" dirty="0"/>
              <a:t>Second level</a:t>
            </a:r>
          </a:p>
          <a:p>
            <a:pPr lvl="2"/>
            <a:r>
              <a:rPr lang="en-US" altLang="sr-Latn-RS" dirty="0"/>
              <a:t>Third level</a:t>
            </a:r>
          </a:p>
        </p:txBody>
      </p:sp>
      <p:sp>
        <p:nvSpPr>
          <p:cNvPr id="671750" name="Rectangle 6">
            <a:extLst>
              <a:ext uri="{FF2B5EF4-FFF2-40B4-BE49-F238E27FC236}">
                <a16:creationId xmlns:a16="http://schemas.microsoft.com/office/drawing/2014/main" id="{1E4613BE-4DF0-4D5D-9419-B9F5967B03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1751" name="Rectangle 7">
            <a:extLst>
              <a:ext uri="{FF2B5EF4-FFF2-40B4-BE49-F238E27FC236}">
                <a16:creationId xmlns:a16="http://schemas.microsoft.com/office/drawing/2014/main" id="{95A79041-B37C-4FC2-8B5F-04B5889FB5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1752" name="Rectangle 8">
            <a:extLst>
              <a:ext uri="{FF2B5EF4-FFF2-40B4-BE49-F238E27FC236}">
                <a16:creationId xmlns:a16="http://schemas.microsoft.com/office/drawing/2014/main" id="{481A8AE6-BC7F-44C3-9768-FA10D1B32A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463E3CF-9E57-4A96-ACEE-5DC6AE1F3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C3913205-B621-DA38-6349-EE1D7451BC3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948379"/>
            <a:ext cx="9144000" cy="9096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0C0"/>
          </a:solidFill>
          <a:latin typeface="Cambria" panose="02040503050406030204" pitchFamily="18" charset="0"/>
          <a:ea typeface="Cambria" panose="02040503050406030204" pitchFamily="18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70000"/>
        <a:buFont typeface="Wingdings" panose="05000000000000000000" pitchFamily="2" charset="2"/>
        <a:buChar char="n"/>
        <a:defRPr sz="2800" b="1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70000"/>
        <a:buFont typeface="Wingdings" panose="05000000000000000000" pitchFamily="2" charset="2"/>
        <a:buChar char="n"/>
        <a:defRPr sz="2400" b="1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7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4675188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en-GB" alt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Author's names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alt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University / Institute / Company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3030538"/>
            <a:ext cx="9144000" cy="143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ClrTx/>
              <a:buSzTx/>
              <a:buNone/>
            </a:pPr>
            <a:r>
              <a:rPr lang="en-GB" altLang="sr-Latn-RS" sz="4400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Title of paper</a:t>
            </a: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ClrTx/>
              <a:buSzTx/>
              <a:buNone/>
            </a:pPr>
            <a:r>
              <a:rPr lang="en-GB" altLang="sr-Latn-RS" sz="4400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(try to put title in two rows)</a:t>
            </a: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9DF57ECB-FED5-4CA8-ACE1-E7A88CD1E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69812"/>
            <a:ext cx="7772400" cy="1117917"/>
          </a:xfrm>
        </p:spPr>
        <p:txBody>
          <a:bodyPr>
            <a:normAutofit fontScale="90000"/>
          </a:bodyPr>
          <a:lstStyle/>
          <a:p>
            <a:r>
              <a:rPr lang="en-GB" sz="3600" b="0" dirty="0"/>
              <a:t>19</a:t>
            </a:r>
            <a:r>
              <a:rPr lang="en-GB" sz="3600" b="0" baseline="30000" dirty="0"/>
              <a:t>th</a:t>
            </a:r>
            <a:r>
              <a:rPr lang="en-GB" sz="3600" b="0" dirty="0"/>
              <a:t> Seminar of Track Management</a:t>
            </a:r>
            <a:br>
              <a:rPr lang="sk-SK" sz="3600" b="0" dirty="0"/>
            </a:br>
            <a:r>
              <a:rPr lang="sk-SK" sz="3600" b="0" dirty="0"/>
              <a:t>STRAHOS 2022</a:t>
            </a:r>
            <a:endParaRPr lang="en-GB" sz="3600" b="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r-Latn-RS" sz="3600" dirty="0"/>
              <a:t>Content</a:t>
            </a:r>
            <a:endParaRPr lang="en-US" altLang="sr-Latn-R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31775" y="981075"/>
            <a:ext cx="8656638" cy="42481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SzPct val="85000"/>
            </a:pPr>
            <a:r>
              <a:rPr lang="en-GB" altLang="sr-Latn-RS" dirty="0"/>
              <a:t>Introduction </a:t>
            </a:r>
          </a:p>
          <a:p>
            <a:pPr eaLnBrk="1" hangingPunct="1">
              <a:lnSpc>
                <a:spcPct val="120000"/>
              </a:lnSpc>
              <a:buSzPct val="85000"/>
            </a:pPr>
            <a:r>
              <a:rPr lang="en-GB" altLang="sr-Latn-RS" dirty="0"/>
              <a:t>Second chapter</a:t>
            </a:r>
          </a:p>
          <a:p>
            <a:pPr eaLnBrk="1" hangingPunct="1">
              <a:lnSpc>
                <a:spcPct val="120000"/>
              </a:lnSpc>
              <a:buSzPct val="85000"/>
            </a:pPr>
            <a:r>
              <a:rPr lang="en-GB" altLang="sr-Latn-RS" dirty="0"/>
              <a:t>Third chapter</a:t>
            </a:r>
          </a:p>
          <a:p>
            <a:pPr eaLnBrk="1" hangingPunct="1">
              <a:lnSpc>
                <a:spcPct val="120000"/>
              </a:lnSpc>
              <a:buSzPct val="85000"/>
            </a:pPr>
            <a:r>
              <a:rPr lang="en-GB" altLang="sr-Latn-RS" dirty="0"/>
              <a:t>Fourth chapter</a:t>
            </a:r>
          </a:p>
          <a:p>
            <a:pPr eaLnBrk="1" hangingPunct="1">
              <a:lnSpc>
                <a:spcPct val="120000"/>
              </a:lnSpc>
              <a:buSzPct val="85000"/>
            </a:pPr>
            <a:r>
              <a:rPr lang="en-GB" altLang="sr-Latn-RS" dirty="0"/>
              <a:t>Conclusions</a:t>
            </a:r>
            <a:endParaRPr lang="en-US" altLang="sr-Latn-RS" dirty="0">
              <a:solidFill>
                <a:srgbClr val="EE2E2D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r-Latn-RS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Bef>
                <a:spcPct val="10000"/>
              </a:spcBef>
              <a:buSzTx/>
            </a:pPr>
            <a:r>
              <a:rPr lang="en-GB" altLang="sr-Latn-RS" sz="2400" dirty="0"/>
              <a:t>PowerPoint presentation must be in English</a:t>
            </a:r>
          </a:p>
          <a:p>
            <a:pPr eaLnBrk="1" hangingPunct="1">
              <a:lnSpc>
                <a:spcPct val="115000"/>
              </a:lnSpc>
              <a:spcBef>
                <a:spcPct val="10000"/>
              </a:spcBef>
              <a:buSzTx/>
            </a:pPr>
            <a:r>
              <a:rPr lang="en-GB" altLang="sr-Latn-RS" sz="2400" dirty="0"/>
              <a:t>the oral presentation must be in English and it is limited to 15 min.</a:t>
            </a:r>
          </a:p>
          <a:p>
            <a:pPr eaLnBrk="1" hangingPunct="1">
              <a:lnSpc>
                <a:spcPct val="115000"/>
              </a:lnSpc>
              <a:spcBef>
                <a:spcPct val="10000"/>
              </a:spcBef>
              <a:buSzTx/>
            </a:pPr>
            <a:r>
              <a:rPr lang="en-GB" altLang="sr-Latn-RS" sz="2400" dirty="0"/>
              <a:t>simultaneous translation from Slovak (Czech) to English and from English to Slovak will be provided during the first day of the seminar</a:t>
            </a:r>
          </a:p>
          <a:p>
            <a:endParaRPr lang="hr-HR" altLang="sr-Latn-R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CETRA 2018">
      <a:dk1>
        <a:srgbClr val="1A1F24"/>
      </a:dk1>
      <a:lt1>
        <a:srgbClr val="FFFFFF"/>
      </a:lt1>
      <a:dk2>
        <a:srgbClr val="1A1F24"/>
      </a:dk2>
      <a:lt2>
        <a:srgbClr val="DDDDDD"/>
      </a:lt2>
      <a:accent1>
        <a:srgbClr val="D8D8D8"/>
      </a:accent1>
      <a:accent2>
        <a:srgbClr val="F58220"/>
      </a:accent2>
      <a:accent3>
        <a:srgbClr val="FFEEBD"/>
      </a:accent3>
      <a:accent4>
        <a:srgbClr val="2D5179"/>
      </a:accent4>
      <a:accent5>
        <a:srgbClr val="D8D8D8"/>
      </a:accent5>
      <a:accent6>
        <a:srgbClr val="FFFFFF"/>
      </a:accent6>
      <a:hlink>
        <a:srgbClr val="F58220"/>
      </a:hlink>
      <a:folHlink>
        <a:srgbClr val="2D5179"/>
      </a:folHlink>
    </a:clrScheme>
    <a:fontScheme name="Profil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8407</TotalTime>
  <Words>82</Words>
  <Application>Microsoft Office PowerPoint</Application>
  <PresentationFormat>Prezentácia na obrazovke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10" baseType="lpstr">
      <vt:lpstr>Arial</vt:lpstr>
      <vt:lpstr>Calibri</vt:lpstr>
      <vt:lpstr>Cambria</vt:lpstr>
      <vt:lpstr>Times New Roman</vt:lpstr>
      <vt:lpstr>Verdana</vt:lpstr>
      <vt:lpstr>Wingdings</vt:lpstr>
      <vt:lpstr>Profile</vt:lpstr>
      <vt:lpstr>19th Seminar of Track Management STRAHOS 2022</vt:lpstr>
      <vt:lpstr>Content</vt:lpstr>
      <vt:lpstr>Introduction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Dinamički utjecaj vozila na kolosijek</dc:title>
  <dc:creator>Stjepan Lakušić</dc:creator>
  <cp:lastModifiedBy>Janka Šestáková</cp:lastModifiedBy>
  <cp:revision>401</cp:revision>
  <cp:lastPrinted>2003-12-04T21:49:51Z</cp:lastPrinted>
  <dcterms:created xsi:type="dcterms:W3CDTF">2003-05-26T20:31:27Z</dcterms:created>
  <dcterms:modified xsi:type="dcterms:W3CDTF">2022-06-01T08:09:04Z</dcterms:modified>
</cp:coreProperties>
</file>