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93" r:id="rId5"/>
    <p:sldId id="257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1F9"/>
    <a:srgbClr val="2AA9E0"/>
    <a:srgbClr val="98D2F1"/>
    <a:srgbClr val="6CAC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A603AC-7D51-9752-2ADF-2B29AB402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B40F126-4EAA-8694-6C41-737FB08B71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FB1CB7A-7031-1A66-AF7C-8D849104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6758101-0661-81F0-4552-C21686BE3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BA729F5-E1D7-907A-ADD3-22D59B07C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689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F03158-67F2-5307-5EBD-28AFBA4DE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FC1C35C-7418-3F13-DDFC-1E00A78B2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50A00FC-F370-8E96-0693-6761032A7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A643C8C-DE6D-540D-46C6-A004E9E7C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FA5127A-A7A4-6F5A-5207-721CABC7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098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AAFC6C-0FB8-0004-1CDE-D7FE5685F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3220DF7-FA0E-5CDE-0CE0-13894E5BF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414B712-EE6F-A6AB-8AFD-88301B591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AEB8141-7E7A-2856-97D5-90A528BCA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85A8696-A372-7011-9876-12B9EC94D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461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C7831D-2E5C-931C-41C1-AEA53A1F0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AAEB90F-031A-14DE-E193-673E3E73C8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38184BA-ECC2-7635-ADF2-5A9D6CF3F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83FC8EF-320A-4D25-8873-66007A5F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A80937F-0246-5845-CBA6-25F0528DF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61E4D96-3190-3701-FA8F-17DFEBBDA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5240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841ECA-BB32-040B-CAA4-3CE349F9A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2B9EFEC-48E6-7127-8EED-121492509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24187B8-7E90-7E64-43A9-60AF615DE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47BAA51-451F-3591-6CB1-4F908EFBD0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9CE0CCF-E7F3-0DC5-BD14-64CE72E2D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11986066-5D22-E6BF-F977-EA2446D2B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75ABF9B9-4576-9876-BD0D-F9A657930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00F9FF8E-6153-A8AD-FDA3-4FE5614B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656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BE8BC4-DB23-B90D-7747-C6F668F00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0E5E683C-327A-72DF-86A7-7D2956805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39CD0A5-5EBC-2B81-60FC-26D597212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AF04C91F-F240-32BE-8B42-5AFBBB842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68552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A2132F62-54EE-F4F3-E5A3-F1F7ADCC2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852FC2D-3546-25BA-D0DD-A11D06C61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79BC3AC-CBDE-D34A-2EA2-4B7D55E0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526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BC8607-98FD-3DA2-2D98-68CE9A5FD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670FAAD-9A47-62F0-2184-A835036A3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15F1948-834C-7ECC-2C58-B91A8712B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6D5B560-0D6B-AF5A-0F4E-09039B06C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5952E070-2A85-4521-32FB-D29E8B150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449A59D-BEAC-54BD-D72F-55818532B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7390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4C1AC9-8A9C-2BBC-348B-5EB6ABD25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17FC5DA8-263E-F8E6-05A0-38920EA2B8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BE07F0A-34C6-48FC-3CF0-5F494430A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D351ACA-B979-0BF1-A3C0-3E0D68C47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8B1CC19-3107-6809-4FF7-1DB12E28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1CC52AF-D847-66A1-89B9-392082782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8567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B6FE95-26DB-3E75-C5F0-0EC7B33E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9B1C4FF9-E63B-5123-E949-8049ABFE5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6B36E33-A566-6645-8245-1CC4FD1D7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4FAC5CB-42E4-D8E9-A397-037882F00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D9F238C-76C3-F9A6-CDD6-FDBC73E3B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7256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09B3E71A-9B85-18F8-C638-EE5EF33FF7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9649E6F-2C16-5100-FDCE-16DF25630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830D348-6769-CE17-0D15-69CA134DE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9C17E2E-C382-FA8C-7F1E-AB06263A7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6E64534-1E6F-06D9-2F9D-EF2570E78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695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B8BC2C1-2884-CF78-A6D9-E6DB966B1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2B067B-6744-05D5-4A78-C80FD59B5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26AE33A-436C-0648-290B-A98353DC8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831D4A-EED4-4571-B388-4C7E808A57BD}" type="datetimeFigureOut">
              <a:rPr lang="sk-SK" smtClean="0"/>
              <a:t>5. 3. 2026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14E1CB5-A920-AEA8-9929-1C33365A3C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E83E2EF-30E9-6599-7042-4526E39169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8FFBC7-3F94-43F6-874E-B01D955E854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408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9178B-AC1C-D7EC-173C-8878CA72F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ok 22">
            <a:extLst>
              <a:ext uri="{FF2B5EF4-FFF2-40B4-BE49-F238E27FC236}">
                <a16:creationId xmlns:a16="http://schemas.microsoft.com/office/drawing/2014/main" id="{ABC621FF-AE4C-6BE9-6828-31E36550E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733" y="-281182"/>
            <a:ext cx="12424593" cy="7283134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59E63049-C023-4F3D-83D2-87E614BD5752}"/>
              </a:ext>
            </a:extLst>
          </p:cNvPr>
          <p:cNvGrpSpPr/>
          <p:nvPr/>
        </p:nvGrpSpPr>
        <p:grpSpPr>
          <a:xfrm>
            <a:off x="-109733" y="-344783"/>
            <a:ext cx="12411466" cy="7317714"/>
            <a:chOff x="-38725" y="-38100"/>
            <a:chExt cx="4615040" cy="27467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9A02C56-0913-0C53-6765-54B7CC1E8030}"/>
                </a:ext>
              </a:extLst>
            </p:cNvPr>
            <p:cNvSpPr/>
            <p:nvPr/>
          </p:nvSpPr>
          <p:spPr>
            <a:xfrm>
              <a:off x="-38725" y="0"/>
              <a:ext cx="4615040" cy="2708633"/>
            </a:xfrm>
            <a:custGeom>
              <a:avLst/>
              <a:gdLst/>
              <a:ahLst/>
              <a:cxnLst/>
              <a:rect l="l" t="t" r="r" b="b"/>
              <a:pathLst>
                <a:path w="4576315" h="2641620">
                  <a:moveTo>
                    <a:pt x="0" y="0"/>
                  </a:moveTo>
                  <a:lnTo>
                    <a:pt x="4576315" y="0"/>
                  </a:lnTo>
                  <a:lnTo>
                    <a:pt x="4576315" y="2641620"/>
                  </a:lnTo>
                  <a:lnTo>
                    <a:pt x="0" y="2641620"/>
                  </a:lnTo>
                  <a:close/>
                </a:path>
              </a:pathLst>
            </a:custGeom>
            <a:solidFill>
              <a:srgbClr val="003399">
                <a:alpha val="62745"/>
              </a:srgbClr>
            </a:solidFill>
          </p:spPr>
          <p:txBody>
            <a:bodyPr/>
            <a:lstStyle/>
            <a:p>
              <a:endParaRPr lang="sk-SK" sz="1200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9354187-D8A3-23DF-88B2-F5CD65000917}"/>
                </a:ext>
              </a:extLst>
            </p:cNvPr>
            <p:cNvSpPr txBox="1"/>
            <p:nvPr/>
          </p:nvSpPr>
          <p:spPr>
            <a:xfrm>
              <a:off x="0" y="-38100"/>
              <a:ext cx="4576315" cy="2679720"/>
            </a:xfrm>
            <a:prstGeom prst="rect">
              <a:avLst/>
            </a:prstGeom>
          </p:spPr>
          <p:txBody>
            <a:bodyPr lIns="20981" tIns="20981" rIns="20981" bIns="20981" rtlCol="0" anchor="ctr"/>
            <a:lstStyle/>
            <a:p>
              <a:pPr algn="ctr">
                <a:lnSpc>
                  <a:spcPts val="1272"/>
                </a:lnSpc>
              </a:pPr>
              <a:endParaRPr sz="120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9923629-0053-7E5D-52D6-B6B357DFA838}"/>
              </a:ext>
            </a:extLst>
          </p:cNvPr>
          <p:cNvGrpSpPr/>
          <p:nvPr/>
        </p:nvGrpSpPr>
        <p:grpSpPr>
          <a:xfrm>
            <a:off x="-270434" y="359637"/>
            <a:ext cx="3385202" cy="1134645"/>
            <a:chOff x="0" y="0"/>
            <a:chExt cx="6770404" cy="2269290"/>
          </a:xfrm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EAB4B2CE-F212-A748-00BA-3E21A3BEEBFF}"/>
                </a:ext>
              </a:extLst>
            </p:cNvPr>
            <p:cNvGrpSpPr/>
            <p:nvPr/>
          </p:nvGrpSpPr>
          <p:grpSpPr>
            <a:xfrm>
              <a:off x="0" y="117582"/>
              <a:ext cx="6444827" cy="2034127"/>
              <a:chOff x="0" y="0"/>
              <a:chExt cx="940660" cy="296893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B438DE76-2E28-1B6E-3BD3-CE8F1FDC3246}"/>
                  </a:ext>
                </a:extLst>
              </p:cNvPr>
              <p:cNvSpPr/>
              <p:nvPr/>
            </p:nvSpPr>
            <p:spPr>
              <a:xfrm>
                <a:off x="0" y="0"/>
                <a:ext cx="940660" cy="296893"/>
              </a:xfrm>
              <a:custGeom>
                <a:avLst/>
                <a:gdLst/>
                <a:ahLst/>
                <a:cxnLst/>
                <a:rect l="l" t="t" r="r" b="b"/>
                <a:pathLst>
                  <a:path w="940660" h="296893">
                    <a:moveTo>
                      <a:pt x="0" y="0"/>
                    </a:moveTo>
                    <a:lnTo>
                      <a:pt x="940660" y="0"/>
                    </a:lnTo>
                    <a:lnTo>
                      <a:pt x="940660" y="296893"/>
                    </a:lnTo>
                    <a:lnTo>
                      <a:pt x="0" y="29689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sk-SK" sz="1200"/>
              </a:p>
            </p:txBody>
          </p:sp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5CAD8C4C-C033-807B-37E3-7728450C256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940660" cy="315943"/>
              </a:xfrm>
              <a:prstGeom prst="rect">
                <a:avLst/>
              </a:prstGeom>
            </p:spPr>
            <p:txBody>
              <a:bodyPr lIns="13303" tIns="13303" rIns="13303" bIns="13303" rtlCol="0" anchor="ctr"/>
              <a:lstStyle/>
              <a:p>
                <a:pPr algn="ctr">
                  <a:lnSpc>
                    <a:spcPts val="806"/>
                  </a:lnSpc>
                </a:pPr>
                <a:endParaRPr sz="1200"/>
              </a:p>
            </p:txBody>
          </p:sp>
        </p:grp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CFC8DC8-45B3-8B73-B2AE-DFF3647BD454}"/>
                </a:ext>
              </a:extLst>
            </p:cNvPr>
            <p:cNvSpPr/>
            <p:nvPr/>
          </p:nvSpPr>
          <p:spPr>
            <a:xfrm>
              <a:off x="1201593" y="0"/>
              <a:ext cx="5568811" cy="2269290"/>
            </a:xfrm>
            <a:custGeom>
              <a:avLst/>
              <a:gdLst/>
              <a:ahLst/>
              <a:cxnLst/>
              <a:rect l="l" t="t" r="r" b="b"/>
              <a:pathLst>
                <a:path w="5568811" h="2269290">
                  <a:moveTo>
                    <a:pt x="0" y="0"/>
                  </a:moveTo>
                  <a:lnTo>
                    <a:pt x="5568811" y="0"/>
                  </a:lnTo>
                  <a:lnTo>
                    <a:pt x="5568811" y="2269290"/>
                  </a:lnTo>
                  <a:lnTo>
                    <a:pt x="0" y="2269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sk-SK" sz="1200"/>
            </a:p>
          </p:txBody>
        </p:sp>
      </p:grpSp>
      <p:sp>
        <p:nvSpPr>
          <p:cNvPr id="21" name="TextBox 21">
            <a:extLst>
              <a:ext uri="{FF2B5EF4-FFF2-40B4-BE49-F238E27FC236}">
                <a16:creationId xmlns:a16="http://schemas.microsoft.com/office/drawing/2014/main" id="{F3174F46-A401-AA6A-BC4B-DAC587C696D8}"/>
              </a:ext>
            </a:extLst>
          </p:cNvPr>
          <p:cNvSpPr txBox="1"/>
          <p:nvPr/>
        </p:nvSpPr>
        <p:spPr>
          <a:xfrm>
            <a:off x="773792" y="1710286"/>
            <a:ext cx="10657541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00"/>
              </a:lnSpc>
            </a:pPr>
            <a:r>
              <a:rPr lang="sk-SK" sz="4000" b="1" dirty="0">
                <a:solidFill>
                  <a:srgbClr val="FFE389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DIM </a:t>
            </a:r>
            <a:r>
              <a:rPr lang="en-US" sz="4000" b="1" dirty="0">
                <a:solidFill>
                  <a:srgbClr val="FFE389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2026</a:t>
            </a:r>
            <a:endParaRPr lang="sk-SK" sz="4000" b="1" dirty="0">
              <a:solidFill>
                <a:srgbClr val="FFE389"/>
              </a:solidFill>
              <a:latin typeface="Nunito Ultra-Bold"/>
              <a:ea typeface="Nunito Ultra-Bold"/>
              <a:cs typeface="Nunito Ultra-Bold"/>
              <a:sym typeface="Nunito Ultra-Bold"/>
            </a:endParaRPr>
          </a:p>
          <a:p>
            <a:pPr algn="l"/>
            <a:r>
              <a:rPr lang="sk-SK" sz="2000" b="1" dirty="0">
                <a:solidFill>
                  <a:srgbClr val="FFE389"/>
                </a:solidFill>
                <a:latin typeface="Nunito Ultra-Bold"/>
                <a:ea typeface="Nunito Ultra-Bold"/>
                <a:cs typeface="Nunito Ultra-Bold"/>
                <a:sym typeface="Nunito Ultra-Bold"/>
              </a:rPr>
              <a:t>Dopravná infraštruktúra v mestách – smart riešenia, 13.-14.máj 2026 Žilina </a:t>
            </a:r>
            <a:endParaRPr lang="en-US" sz="2000" b="1" dirty="0">
              <a:solidFill>
                <a:srgbClr val="FFE389"/>
              </a:solidFill>
              <a:latin typeface="Nunito Ultra-Bold"/>
              <a:ea typeface="Nunito Ultra-Bold"/>
              <a:cs typeface="Nunito Ultra-Bold"/>
              <a:sym typeface="Nunito Ultra-Bold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4DF5BAFE-7C42-DD30-C507-D62DE13B0277}"/>
              </a:ext>
            </a:extLst>
          </p:cNvPr>
          <p:cNvSpPr txBox="1"/>
          <p:nvPr/>
        </p:nvSpPr>
        <p:spPr>
          <a:xfrm>
            <a:off x="781603" y="3720019"/>
            <a:ext cx="10993783" cy="1114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24"/>
              </a:lnSpc>
            </a:pPr>
            <a:r>
              <a:rPr lang="sk-SK" sz="4000" b="1" cap="all" dirty="0">
                <a:solidFill>
                  <a:schemeClr val="bg1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Názov príspevku/prezentácie</a:t>
            </a:r>
          </a:p>
          <a:p>
            <a:pPr>
              <a:lnSpc>
                <a:spcPts val="4524"/>
              </a:lnSpc>
            </a:pPr>
            <a:r>
              <a:rPr lang="sk-SK" sz="2800" b="1" dirty="0">
                <a:solidFill>
                  <a:schemeClr val="bg1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Autor/Autori</a:t>
            </a:r>
          </a:p>
        </p:txBody>
      </p:sp>
      <p:sp>
        <p:nvSpPr>
          <p:cNvPr id="2" name="Freeform 18">
            <a:extLst>
              <a:ext uri="{FF2B5EF4-FFF2-40B4-BE49-F238E27FC236}">
                <a16:creationId xmlns:a16="http://schemas.microsoft.com/office/drawing/2014/main" id="{85275DB2-D1B5-0F27-2360-CFF7B0F722BF}"/>
              </a:ext>
            </a:extLst>
          </p:cNvPr>
          <p:cNvSpPr>
            <a:spLocks noChangeAspect="1"/>
          </p:cNvSpPr>
          <p:nvPr/>
        </p:nvSpPr>
        <p:spPr>
          <a:xfrm>
            <a:off x="7404100" y="305317"/>
            <a:ext cx="4705877" cy="1263047"/>
          </a:xfrm>
          <a:custGeom>
            <a:avLst/>
            <a:gdLst/>
            <a:ahLst/>
            <a:cxnLst/>
            <a:rect l="l" t="t" r="r" b="b"/>
            <a:pathLst>
              <a:path w="5705896" h="1894536">
                <a:moveTo>
                  <a:pt x="0" y="0"/>
                </a:moveTo>
                <a:lnTo>
                  <a:pt x="5705897" y="0"/>
                </a:lnTo>
                <a:lnTo>
                  <a:pt x="5705897" y="1894536"/>
                </a:lnTo>
                <a:lnTo>
                  <a:pt x="0" y="18945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728" t="-17431" r="-8089" b="-25844"/>
            </a:stretch>
          </a:blipFill>
        </p:spPr>
        <p:txBody>
          <a:bodyPr/>
          <a:lstStyle/>
          <a:p>
            <a:endParaRPr lang="sk-SK" sz="1200"/>
          </a:p>
        </p:txBody>
      </p:sp>
      <p:sp>
        <p:nvSpPr>
          <p:cNvPr id="22" name="Podnadpis 7">
            <a:extLst>
              <a:ext uri="{FF2B5EF4-FFF2-40B4-BE49-F238E27FC236}">
                <a16:creationId xmlns:a16="http://schemas.microsoft.com/office/drawing/2014/main" id="{50BAFEDE-C3B6-162A-3B1C-6D026EE26119}"/>
              </a:ext>
            </a:extLst>
          </p:cNvPr>
          <p:cNvSpPr txBox="1">
            <a:spLocks/>
          </p:cNvSpPr>
          <p:nvPr/>
        </p:nvSpPr>
        <p:spPr>
          <a:xfrm>
            <a:off x="294956" y="6296654"/>
            <a:ext cx="11478433" cy="561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k-SK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Meno Priezvisko, tituly, pracovisko prezentujúceho, </a:t>
            </a:r>
            <a:r>
              <a:rPr lang="sk-SK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e-mail:meno@domena.sk</a:t>
            </a:r>
            <a:endParaRPr lang="en-US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8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A8B3B3-BDB5-5049-65C7-F1B39597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2466"/>
          </a:xfrm>
        </p:spPr>
        <p:txBody>
          <a:bodyPr>
            <a:normAutofit/>
          </a:bodyPr>
          <a:lstStyle/>
          <a:p>
            <a:r>
              <a:rPr lang="sk-SK" sz="4000" dirty="0"/>
              <a:t>Nadpis</a:t>
            </a:r>
          </a:p>
        </p:txBody>
      </p:sp>
      <p:sp>
        <p:nvSpPr>
          <p:cNvPr id="16" name="Zástupný objekt pre obsah 2">
            <a:extLst>
              <a:ext uri="{FF2B5EF4-FFF2-40B4-BE49-F238E27FC236}">
                <a16:creationId xmlns:a16="http://schemas.microsoft.com/office/drawing/2014/main" id="{AC2CC7A0-8DA3-9D0F-90AA-40E10F020704}"/>
              </a:ext>
            </a:extLst>
          </p:cNvPr>
          <p:cNvSpPr txBox="1">
            <a:spLocks/>
          </p:cNvSpPr>
          <p:nvPr/>
        </p:nvSpPr>
        <p:spPr>
          <a:xfrm>
            <a:off x="838200" y="1468877"/>
            <a:ext cx="10515600" cy="3852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500" dirty="0"/>
              <a:t>...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D2F00E4-C62E-6825-AB04-098532287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33501"/>
            <a:ext cx="12192000" cy="6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8453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13E59498D4E44A68F14B3CBB36F4B" ma:contentTypeVersion="37" ma:contentTypeDescription="Umožňuje vytvoriť nový dokument." ma:contentTypeScope="" ma:versionID="acfd33a53315177f78fb511e026da9bd">
  <xsd:schema xmlns:xsd="http://www.w3.org/2001/XMLSchema" xmlns:xs="http://www.w3.org/2001/XMLSchema" xmlns:p="http://schemas.microsoft.com/office/2006/metadata/properties" xmlns:ns2="811394cd-b2b1-49ee-adcf-06e75a056b2a" xmlns:ns3="5fc9a58b-7a5b-456f-b92c-230fc7ad9d0e" targetNamespace="http://schemas.microsoft.com/office/2006/metadata/properties" ma:root="true" ma:fieldsID="1bfa0a40b43e4da292c3ed7752aeaec3" ns2:_="" ns3:_="">
    <xsd:import namespace="811394cd-b2b1-49ee-adcf-06e75a056b2a"/>
    <xsd:import namespace="5fc9a58b-7a5b-456f-b92c-230fc7ad9d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394cd-b2b1-49ee-adcf-06e75a056b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9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20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21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4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5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7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DateTaken" ma:index="3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1" nillable="true" ma:displayName="Tags" ma:internalName="MediaServiceAutoTags" ma:readOnly="true">
      <xsd:simpleType>
        <xsd:restriction base="dms:Text"/>
      </xsd:simpleType>
    </xsd:element>
    <xsd:element name="MediaServiceGenerationTime" ma:index="3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36" nillable="true" ma:taxonomy="true" ma:internalName="lcf76f155ced4ddcb4097134ff3c332f" ma:taxonomyFieldName="MediaServiceImageTags" ma:displayName="Značky obrázka" ma:readOnly="false" ma:fieldId="{5cf76f15-5ced-4ddc-b409-7134ff3c332f}" ma:taxonomyMulti="true" ma:sspId="6c0d90c6-5e6a-448a-8a76-ecfc1ec5e2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4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4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4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4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c9a58b-7a5b-456f-b92c-230fc7ad9d0e" elementFormDefault="qualified">
    <xsd:import namespace="http://schemas.microsoft.com/office/2006/documentManagement/types"/>
    <xsd:import namespace="http://schemas.microsoft.com/office/infopath/2007/PartnerControls"/>
    <xsd:element name="TaxCatchAll" ma:index="37" nillable="true" ma:displayName="Taxonomy Catch All Column" ma:hidden="true" ma:list="{866e918f-1ed0-4aee-92a0-105c16bf2fa0}" ma:internalName="TaxCatchAll" ma:showField="CatchAllData" ma:web="5fc9a58b-7a5b-456f-b92c-230fc7ad9d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38" nillable="true" ma:displayName="Zdieľa sa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9" nillable="true" ma:displayName="Zdieľané s podrobnosťa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th_Settings xmlns="811394cd-b2b1-49ee-adcf-06e75a056b2a" xsi:nil="true"/>
    <Owner xmlns="811394cd-b2b1-49ee-adcf-06e75a056b2a">
      <UserInfo>
        <DisplayName/>
        <AccountId xsi:nil="true"/>
        <AccountType/>
      </UserInfo>
    </Owner>
    <TaxCatchAll xmlns="5fc9a58b-7a5b-456f-b92c-230fc7ad9d0e" xsi:nil="true"/>
    <TeamsChannelId xmlns="811394cd-b2b1-49ee-adcf-06e75a056b2a" xsi:nil="true"/>
    <IsNotebookLocked xmlns="811394cd-b2b1-49ee-adcf-06e75a056b2a" xsi:nil="true"/>
    <Is_Collaboration_Space_Locked xmlns="811394cd-b2b1-49ee-adcf-06e75a056b2a" xsi:nil="true"/>
    <NotebookType xmlns="811394cd-b2b1-49ee-adcf-06e75a056b2a" xsi:nil="true"/>
    <lcf76f155ced4ddcb4097134ff3c332f xmlns="811394cd-b2b1-49ee-adcf-06e75a056b2a">
      <Terms xmlns="http://schemas.microsoft.com/office/infopath/2007/PartnerControls"/>
    </lcf76f155ced4ddcb4097134ff3c332f>
    <Has_Leaders_Only_SectionGroup xmlns="811394cd-b2b1-49ee-adcf-06e75a056b2a" xsi:nil="true"/>
    <AppVersion xmlns="811394cd-b2b1-49ee-adcf-06e75a056b2a" xsi:nil="true"/>
    <DefaultSectionNames xmlns="811394cd-b2b1-49ee-adcf-06e75a056b2a" xsi:nil="true"/>
    <Templates xmlns="811394cd-b2b1-49ee-adcf-06e75a056b2a" xsi:nil="true"/>
    <Members xmlns="811394cd-b2b1-49ee-adcf-06e75a056b2a">
      <UserInfo>
        <DisplayName/>
        <AccountId xsi:nil="true"/>
        <AccountType/>
      </UserInfo>
    </Members>
    <Self_Registration_Enabled xmlns="811394cd-b2b1-49ee-adcf-06e75a056b2a" xsi:nil="true"/>
    <CultureName xmlns="811394cd-b2b1-49ee-adcf-06e75a056b2a" xsi:nil="true"/>
    <Distribution_Groups xmlns="811394cd-b2b1-49ee-adcf-06e75a056b2a" xsi:nil="true"/>
    <Member_Groups xmlns="811394cd-b2b1-49ee-adcf-06e75a056b2a">
      <UserInfo>
        <DisplayName/>
        <AccountId xsi:nil="true"/>
        <AccountType/>
      </UserInfo>
    </Member_Groups>
    <FolderType xmlns="811394cd-b2b1-49ee-adcf-06e75a056b2a" xsi:nil="true"/>
    <Leaders xmlns="811394cd-b2b1-49ee-adcf-06e75a056b2a">
      <UserInfo>
        <DisplayName/>
        <AccountId xsi:nil="true"/>
        <AccountType/>
      </UserInfo>
    </Leaders>
    <LMS_Mappings xmlns="811394cd-b2b1-49ee-adcf-06e75a056b2a" xsi:nil="true"/>
    <Invited_Leaders xmlns="811394cd-b2b1-49ee-adcf-06e75a056b2a" xsi:nil="true"/>
    <Invited_Members xmlns="811394cd-b2b1-49ee-adcf-06e75a056b2a" xsi:nil="true"/>
  </documentManagement>
</p:properties>
</file>

<file path=customXml/itemProps1.xml><?xml version="1.0" encoding="utf-8"?>
<ds:datastoreItem xmlns:ds="http://schemas.openxmlformats.org/officeDocument/2006/customXml" ds:itemID="{8E985022-3A2F-48EB-8ACD-27CE43A8C610}"/>
</file>

<file path=customXml/itemProps2.xml><?xml version="1.0" encoding="utf-8"?>
<ds:datastoreItem xmlns:ds="http://schemas.openxmlformats.org/officeDocument/2006/customXml" ds:itemID="{13405830-8181-404A-86D0-7BE86B1736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4FE4E4-7F98-4CF5-B382-588CE6044A7F}">
  <ds:schemaRefs>
    <ds:schemaRef ds:uri="http://schemas.microsoft.com/office/2006/metadata/properties"/>
    <ds:schemaRef ds:uri="http://schemas.microsoft.com/office/infopath/2007/PartnerControls"/>
    <ds:schemaRef ds:uri="811394cd-b2b1-49ee-adcf-06e75a056b2a"/>
    <ds:schemaRef ds:uri="5fc9a58b-7a5b-456f-b92c-230fc7ad9d0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42</Words>
  <Application>Microsoft Office PowerPoint</Application>
  <PresentationFormat>Širokouhlá</PresentationFormat>
  <Paragraphs>7</Paragraphs>
  <Slides>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Nunito Ultra-Bold</vt:lpstr>
      <vt:lpstr>Open Sans Semi-Bold</vt:lpstr>
      <vt:lpstr>Motív Office</vt:lpstr>
      <vt:lpstr>Prezentácia programu PowerPoint</vt:lpstr>
      <vt:lpstr>Nadpis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PRÍSPEVKU</dc:title>
  <dc:creator>Matej Brna</dc:creator>
  <cp:lastModifiedBy>Eva Remišová</cp:lastModifiedBy>
  <cp:revision>9</cp:revision>
  <dcterms:created xsi:type="dcterms:W3CDTF">2024-06-20T10:40:46Z</dcterms:created>
  <dcterms:modified xsi:type="dcterms:W3CDTF">2026-03-05T12:42:42Z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0x0101000B213E59498D4E44A68F14B3CBB36F4B</vt:lpwstr>
  </property>
</Properties>
</file>